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417722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3512129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103418"/>
            <a:ext cx="3179301" cy="3086367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660942" y="202278"/>
            <a:ext cx="36515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30 de abril de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660942" y="928676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C.P. Aída Leticia De la Garza Muñoz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3F098E7-E5FF-D548-6427-025A153FFA63}"/>
              </a:ext>
            </a:extLst>
          </p:cNvPr>
          <p:cNvSpPr/>
          <p:nvPr/>
        </p:nvSpPr>
        <p:spPr>
          <a:xfrm>
            <a:off x="5660942" y="552471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30 de abril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y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resulta no aplicable ya que, </a:t>
            </a:r>
            <a:r>
              <a:rPr lang="es-MX" b="1" u="sng" dirty="0">
                <a:solidFill>
                  <a:srgbClr val="8E5E97"/>
                </a:solidFill>
              </a:rPr>
              <a:t>durante los </a:t>
            </a:r>
            <a:r>
              <a:rPr lang="es-MX" b="1" u="sng">
                <a:solidFill>
                  <a:srgbClr val="8E5E97"/>
                </a:solidFill>
              </a:rPr>
              <a:t>ejercicios 2023 y 2024 </a:t>
            </a:r>
            <a:r>
              <a:rPr lang="es-MX" b="1" u="sng" dirty="0">
                <a:solidFill>
                  <a:srgbClr val="8E5E97"/>
                </a:solidFill>
              </a:rPr>
              <a:t>no se destinaron recursos públicos a instituciones de beneficencia.</a:t>
            </a: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0979903-1109-AE8C-0D39-62E63A9BDDDF}"/>
              </a:ext>
            </a:extLst>
          </p:cNvPr>
          <p:cNvSpPr/>
          <p:nvPr/>
        </p:nvSpPr>
        <p:spPr>
          <a:xfrm>
            <a:off x="8772718" y="3938954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91</cp:revision>
  <dcterms:created xsi:type="dcterms:W3CDTF">2018-06-12T17:38:37Z</dcterms:created>
  <dcterms:modified xsi:type="dcterms:W3CDTF">2025-05-02T22:54:54Z</dcterms:modified>
</cp:coreProperties>
</file>